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Cover slide for the FinzData Weekly issue dated September 5, 2026. The deck covers liquidity, capital flows and positioning for the week.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Key takeaways from this week's issue: Fed net liquidity stands at $5,769bn as of 2026-09-02, falling over the past four weeks (−71bn). The Treasury General Account is rising over four weeks (+61bn) to $968bn.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Fed net liquidity stands at $5,769bn as of 2026-09-02. The four-week change is −71bn and the thirteen-week change is −65bn.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Four-week changes in the components of net liquidity: Fed balance sheet −11bn; Treasury General Account −61bn; Overnight reverse repo +1bn; Bank reserves −99bn.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Money and financial conditions snapshot. For example, M2 (weekly) stands at $23,306bn as of 2026-08-31.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Net foreign purchases of US long-term securities over the last 12 months. Latest month July 2026: $41bn; 12-month total $1,754bn.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COT index for every tracked market and trader group. Highest reading: Corn (Managed money) at 100; lowest: Corn (Producers/merchants) at 0.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Most crowded positioning by distance of the COT index from 50. Top of the list: Corn (Managed money) with a COT index of 100 and net 22.7% of open interest.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Largest weekly swings in net percent of open interest. Biggest move: Nasdaq-100 (Leveraged funds) at +8.1pp to -5.6% of open interest.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Closing slide. Every figure in this deck is available through the FinzData API; the full report is at finzdata.com/research/weekly/2026-09-05.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3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3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3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Relationship Id="rId3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Relationship Id="rId3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Relationship Id="rId3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inzData Weekly: Liquidity, Capital Flows &amp; Positioni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This week in five line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ed net liquidity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What moved liquidity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Money and financial condition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oreign capital flows (TIC)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ositioning ma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Most crowde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iggest weekly swing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Every number here is one call to the FinzData API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