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September 12, 2026. The deck covers liquidity, capital flows and positioning for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$5,857bn as of 2026-09-09, rising over the past four weeks (+62bn). The Treasury General Account is falling over four weeks (−81bn) to $883bn.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$5,857bn as of 2026-09-09. The four-week change is +62bn and the thirteen-week change is −40bn.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−19bn; Treasury General Account +81bn; Overnight reverse repo −4bn; Bank reserves +47bn.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$23,306bn as of 2026-08-31.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July 2026: $41bn; 12-month total $1,754bn.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Copper (Managed money) at 100; lowest: Soybeans (Producers/merchants) at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Copper (Managed money) with a COT index of 100 and net 27.6%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Japanese yen (Leveraged funds) at +15.0pp to -9.8% of open interest.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finzdata.com/research/weekly/2026-09-12.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