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September 19,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$5,864bn as of 2026-09-16, rising over the past four weeks (+72bn). The Treasury General Account is falling over four weeks (−77bn) to $877bn.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$5,864bn as of 2026-09-16. The four-week change is +72bn and the thirteen-week change is +15bn.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+1bn; Treasury General Account +77bn; Overnight reverse repo 0bn; Bank reserves +79bn.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Corn (Producers/merchants) at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10-year Treasury (Asset managers) with a COT index of 100 and net 49.0%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Japanese yen (Leveraged funds) at +14.1pp to 4.3%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finzdata.com/research/weekly/2026-09-19.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