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 slide for the FinzData Weekly issue dated September 26, 2026. The deck covers liquidity, capital flows and positioning for the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takeaways from this week's issue: Fed net liquidity stands at $5,770bn as of 2026-09-23, falling over the past four weeks (−9bn). The Treasury General Account is rising over four weeks (+26bn) to $977bn.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Fed net liquidity stands at $5,770bn as of 2026-09-23. The four-week change is −9bn and the thirteen-week change is −42bn.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Four-week changes in the components of net liquidity: Fed balance sheet +17bn; Treasury General Account −26bn; Overnight reverse repo 0bn; Bank reserves +5bn.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Money and financial conditions snapshot. For example, M2 (weekly) stands at $23,306bn as of 2026-08-31.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foreign purchases of US long-term securities over the last 12 months. Latest month July 2026: $41bn; 12-month total $1,754bn.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COT index for every tracked market and trader group. Highest reading: US Treasury bond (Leveraged funds) at 100; lowest: Copper (Producers/merchants) at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 crowded positioning by distance of the COT index from 50. Top of the list: US Treasury bond (Leveraged funds) with a COT index of 100 and net -8.6%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Largest weekly swings in net percent of open interest. Biggest move: British pound (Asset managers) at −18.9pp to -47.3%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slide. Every figure in this deck is available through the FinzData API; the full report is at finzdata.com/research/weekly/2026-09-26.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zData Weekly: Liquidity, Capital Flows &amp; Position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is week in five lin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ed net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hat moved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ney and financial conditi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oreign capital flows (TIC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sitioning ma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st crowd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ggest weekly swing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ery number here is one call to the FinzData AP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