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October 3,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$5,783bn as of 2026-09-30, rising over the past four weeks (+14bn). The Treasury General Account is falling over four weeks (−19bn) to $949bn.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$5,783bn as of 2026-09-30. The four-week change is +14bn and the thirteen-week change is −61bn.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+6bn; Treasury General Account +19bn; Overnight reverse repo 0bn; Bank reserves +54bn.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2-year Treasury (Leveraged funds) at 100; lowest: VIX (Asset managers) at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VIX (Asset managers) with a COT index of 0 and net -15.8%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Japanese yen (Leveraged funds) at −5.9pp to -3.9%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finzdata.com/research/weekly/2026-10-03.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