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Cover slide for the FinzData Weekly issue dated October 10, 2026. The deck covers liquidity, capital flows and positioning for the week.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Key takeaways from this week's issue: Fed net liquidity stands at $5,865bn as of 2026-10-07, rising over the past four weeks (+8bn). The Treasury General Account is falling over four weeks (−3bn) to $880bn.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Fed net liquidity stands at $5,865bn as of 2026-10-07. The four-week change is +8bn and the thirteen-week change is −93bn.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Four-week changes in the components of net liquidity: Fed balance sheet +7bn; Treasury General Account +3bn; Overnight reverse repo +4bn; Bank reserves +38bn.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Money and financial conditions snapshot. For example, M2 (weekly) stands at $23,306bn as of 2026-08-31.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Net foreign purchases of US long-term securities over the last 12 months. Latest month July 2026: $41bn; 12-month total $1,754bn.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COT index for every tracked market and trader group. Highest reading: US 10-year Treasury (Asset managers) at 100; lowest: VIX (Asset managers) at 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Most crowded positioning by distance of the COT index from 50. Top of the list: VIX (Asset managers) with a COT index of 0 and net -18.3% of open interest.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Largest weekly swings in net percent of open interest. Biggest move: Copper (Managed money) at −5.8pp to 20.1% of open interest.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Closing slide. Every figure in this deck is available through the FinzData API; the full report is at finzdata.com/research/weekly/2026-10-10.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inzData Weekly: Liquidity, Capital Flows &amp; Positioni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his week in five line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ed net liquidity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What moved liquidity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oney and financial condition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oreign capital flows (TIC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ositioning ma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ost crowde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iggest weekly swing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very number here is one call to the FinzData API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