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October 17, 2026. The deck covers liquidity, capital flows and positioning for the week.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$5,872bn as of 2026-10-14, rising over the past four weeks (+8bn). The Treasury General Account is rising over four weeks (+6bn) to $883bn.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$5,872bn as of 2026-10-14. The four-week change is +8bn and the thirteen-week change is −115bn.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+9bn; Treasury General Account −6bn; Overnight reverse repo −1bn; Bank reserves +8bn.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$23,306bn as of 2026-08-31.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August 2026: $301bn; 12-month total $1,876bn.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flow across the 7 of 30 tracked ETFs with issuer data this week: +$9.14bn. Not total US ETF flow. Spot bitcoin ETFs: −$124.9m over the week, +$2.23bn over four weeks. Spot ether ETFs: −$306.5m over the week, −$97.2m over four weeks. USD stablecoin supply changed −$1.82bn over seven days to $305.5bn.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10-year Treasury (Asset managers) at 100; lowest: VIX (Asset managers) at 0.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VIX (Asset managers) with a COT index of 0 and net -18.3% of open interest.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Copper (Managed money) at −5.8pp to 20.1% of open interest.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finzdata.com/research/weekly/2026-10-17.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TF and crypto flow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