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October 23, 2026. The deck covers liquidity, capital flows and positioning for the week.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$5,801bn as of 2026-10-21, rising over the past four weeks (+31bn). The Treasury General Account is falling over four weeks (−25bn) to $952bn.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$5,801bn as of 2026-10-21. The four-week change is +31bn and the thirteen-week change is −116bn.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+6bn; Treasury General Account +25bn; Overnight reverse repo 0bn; Bank reserves +32bn.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August 2026: $301bn; 12-month total $1,876bn.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flow across the 22 of 30 tracked ETFs with issuer data this week: +$4.10bn. Not total US ETF flow. Spot bitcoin ETFs: +$997.4m over the week, +$733.7m over four weeks. Spot ether ETFs: −$244.5m over the week, −$961.8m over four weeks. USD stablecoin supply changed −$2.56bn over seven days to $303.5bn.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Euro (Leveraged funds) at 0.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10-year Treasury (Asset managers) with a COT index of 100 and net 49.8%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Corn (Producers/merchants) at +4.5pp to -32.5%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finzdata.com/research/weekly/2026-10-23.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TF and crypto flow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