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October 30, 2026. The deck covers liquidity, capital flows and positioning for the week.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$5,746bn as of 2026-10-28, falling over past four weeks (−37bn). Treasury General Account rising over four weeks (+51bn) to $1,000bn.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$5,746bn as of 2026-10-28. The four-week change is −37bn and the thirteen-week change is −79bn.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+3bn; Treasury General Account −51bn; Overnight reverse repo +11bn; Bank reserves −54bn.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$23,508bn as of 2026-10-05.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August 2026: $301bn; 12-month total $1,876bn.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flow across the 22 of 30 tracked ETFs with issuer data this week: −$5.55bn. Not total US ETF flow. Spot bitcoin ETFs: −$349.9m over the week, +$110.1m over four weeks. Spot ether ETFs: −$276.4m over the week, −$1.35bn over four weeks. USD stablecoin supply changed −$1.94bn over seven days to $301.6bn.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10-year Treasury (Asset managers) at 100; lowest: Euro (Leveraged funds) at 0.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10-year Treasury (Asset managers) with a COT index of 100 and net 49.9%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Russell 2000 (Leveraged funds) at +9.2pp to -11.4%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finzdata.com/research/weekly/2026-10-30.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TF and crypto flow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