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Cover slide for the FinzData Weekly issue dated November 6, 2026. The deck covers liquidity, capital flows and positioning for the week.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Key takeaways from this week's issue: Fed net liquidity stands at $5,791bn as of 2026-11-04, falling over the past four weeks (−74bn). The Treasury General Account is rising over four weeks (+77bn) to $957bn.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Fed net liquidity stands at $5,791bn as of 2026-11-04. The four-week change is −74bn and the thirteen-week change is −49bn.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Four-week changes in the components of net liquidity: Fed balance sheet +1bn; Treasury General Account −77bn; Overnight reverse repo +2bn; Bank reserves −100bn.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Money and financial conditions snapshot. For example, M2 (weekly) stands at $23,508bn as of 2026-10-05.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foreign purchases of US long-term securities over the last 12 months. Latest month August 2026: $301bn; 12-month total $1,876bn.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 flow across the 22 of 30 tracked ETFs with issuer data this week: +$19.27bn. Not total US ETF flow. Spot bitcoin ETFs: −$1.07bn over the week, −$792.2m over four weeks. Spot ether ETFs: −$433.2m over the week, −$1.27bn over four weeks. USD stablecoin supply changed −$6.47bn over seven days to $295.1bn.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COT index for every tracked market and trader group. Highest reading: US 10-year Treasury (Asset managers) at 100; lowest: Euro (Leveraged funds) at 0.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crowded positioning by distance of the COT index from 50. Top of the list: US 10-year Treasury (Asset managers) with a COT index of 100 and net 51.0%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Largest weekly swings in net percent of open interest. Biggest move: Corn (Managed money) at −4.6pp to 4.4% of open interest.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Closing slide. Every figure in this deck is available through the FinzData API; the full report is at finzdata.com/research/weekly/2026-11-06.</a:t>
            </a:r>
          </a:p>
          <a:p/>
          <a:p>
            <a:r>
              <a:t>https://finzdata.com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hyperlink" Target="https://finzdata.com" TargetMode="External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inzData Weekly: Liquidity, Capital Flows &amp; Positionin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is week in five line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ed net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What moved liquidity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ney and financial condition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oreign capital flows (TIC)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TF and crypto flow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ositioning map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Most crowded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ggest weekly swings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Every number here is one call to the FinzData API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>
            <a:hlinkClick r:id="rId3"/>
          </p:cNvPr>
          <p:cNvSpPr txBox="1"/>
          <p:nvPr/>
        </p:nvSpPr>
        <p:spPr>
          <a:xfrm>
            <a:off x="10180015" y="6400800"/>
            <a:ext cx="1828800" cy="347472"/>
          </a:xfrm>
          <a:prstGeom prst="rect">
            <a:avLst/>
          </a:prstGeom>
          <a:solidFill>
            <a:srgbClr val="FFFFFF"/>
          </a:solidFill>
        </p:spPr>
        <p:txBody>
          <a:bodyPr wrap="none" lIns="73152" rIns="73152">
            <a:spAutoFit/>
          </a:bodyPr>
          <a:lstStyle/>
          <a:p>
            <a:r>
              <a:rPr sz="1400" b="1">
                <a:solidFill>
                  <a:srgbClr val="0B1F3A"/>
                </a:solidFill>
                <a:hlinkClick r:id="rId3"/>
              </a:rPr>
              <a:t>finzdata.com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